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08" r:id="rId6"/>
    <p:sldId id="279" r:id="rId7"/>
    <p:sldId id="369" r:id="rId8"/>
    <p:sldId id="360" r:id="rId9"/>
    <p:sldId id="347" r:id="rId10"/>
    <p:sldId id="356" r:id="rId11"/>
    <p:sldId id="335" r:id="rId12"/>
    <p:sldId id="346" r:id="rId13"/>
    <p:sldId id="370" r:id="rId14"/>
    <p:sldId id="350" r:id="rId15"/>
    <p:sldId id="352" r:id="rId16"/>
    <p:sldId id="354" r:id="rId17"/>
    <p:sldId id="371" r:id="rId18"/>
    <p:sldId id="313" r:id="rId19"/>
    <p:sldId id="363" r:id="rId20"/>
    <p:sldId id="372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00A9A5"/>
    <a:srgbClr val="0FB7BD"/>
    <a:srgbClr val="FFDAAB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WHAT +DOES + S + MEAN…?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MEANS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</dgm:pt>
  </dgm:ptLst>
  <dgm:cxnLst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/>
            </a:rPr>
            <a:t>STRUCTURES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 +DOES + S + MEAN…?</a:t>
          </a:r>
          <a:endParaRPr lang="en-US" sz="3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 + MEANS …</a:t>
          </a:r>
          <a:endParaRPr lang="en-US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606169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931CC81-CAD4-34EC-2533-09DFCC9B1683}"/>
              </a:ext>
            </a:extLst>
          </p:cNvPr>
          <p:cNvSpPr txBox="1"/>
          <p:nvPr/>
        </p:nvSpPr>
        <p:spPr>
          <a:xfrm>
            <a:off x="3048000" y="3237042"/>
            <a:ext cx="609600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326C89-E39D-8762-161C-656E3F3177CD}"/>
              </a:ext>
            </a:extLst>
          </p:cNvPr>
          <p:cNvSpPr txBox="1"/>
          <p:nvPr/>
        </p:nvSpPr>
        <p:spPr>
          <a:xfrm>
            <a:off x="3048000" y="3237042"/>
            <a:ext cx="609600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18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4829027" y="2438098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how to ask and answer for explanations.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4780722" y="1552046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644F81B-6400-434D-A657-0A531328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" y="2402538"/>
            <a:ext cx="3158937" cy="247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57587"/>
            <a:ext cx="101070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similar conversations to ask for explanations.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15" y="3763839"/>
            <a:ext cx="4348640" cy="3204857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94B71531-272B-4313-92DC-191671EE714C}"/>
              </a:ext>
            </a:extLst>
          </p:cNvPr>
          <p:cNvSpPr txBox="1"/>
          <p:nvPr/>
        </p:nvSpPr>
        <p:spPr>
          <a:xfrm>
            <a:off x="2298247" y="1771521"/>
            <a:ext cx="3797753" cy="1883414"/>
          </a:xfrm>
          <a:prstGeom prst="cloudCallout">
            <a:avLst>
              <a:gd name="adj1" fmla="val 7937"/>
              <a:gd name="adj2" fmla="val 10204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What does hydro energy mean?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4D29BC1-A4A0-453A-BF96-EC3CA25056FE}"/>
              </a:ext>
            </a:extLst>
          </p:cNvPr>
          <p:cNvSpPr txBox="1"/>
          <p:nvPr/>
        </p:nvSpPr>
        <p:spPr>
          <a:xfrm>
            <a:off x="8432800" y="2264917"/>
            <a:ext cx="3592626" cy="3392995"/>
          </a:xfrm>
          <a:prstGeom prst="cloudCallout">
            <a:avLst>
              <a:gd name="adj1" fmla="val -61159"/>
              <a:gd name="adj2" fmla="val 5164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sun. What does nuclear energy mean?</a:t>
            </a:r>
            <a:r>
              <a:rPr lang="vi-VN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FAD663BF-A4A9-413E-B18A-05DC0D9F568D}"/>
              </a:ext>
            </a:extLst>
          </p:cNvPr>
          <p:cNvSpPr txBox="1"/>
          <p:nvPr/>
        </p:nvSpPr>
        <p:spPr>
          <a:xfrm>
            <a:off x="54814" y="3961415"/>
            <a:ext cx="3797753" cy="2549676"/>
          </a:xfrm>
          <a:prstGeom prst="cloudCallout">
            <a:avLst>
              <a:gd name="adj1" fmla="val 68808"/>
              <a:gd name="adj2" fmla="val 20105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nuclear power.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7884"/>
            <a:ext cx="5465180" cy="31223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similar conversations to ask for explanations.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Saving energy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Ask your partner the following questions and 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saves energy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1066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1064950" y="2744094"/>
            <a:ext cx="973039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provide students with more awareness of ways to save energy and help them practice the skill of speaking.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1064950" y="170797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SAVING ENERGY</a:t>
            </a:r>
          </a:p>
        </p:txBody>
      </p:sp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0547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the following questions and tick his or her answers in the boxes.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8C927BE-4B1F-9D17-2E52-EC8888AF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"/>
          <a:stretch/>
        </p:blipFill>
        <p:spPr bwMode="auto">
          <a:xfrm>
            <a:off x="539852" y="2278055"/>
            <a:ext cx="5146992" cy="415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6F91D04-ED37-A8F3-AEFA-645FD5B6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82" y="1962833"/>
            <a:ext cx="4937760" cy="4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98528"/>
            <a:ext cx="10964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Speech: how well your partner saves energy.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E1D7194-CCDA-0197-A703-CA40BDA3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8" y="2361247"/>
            <a:ext cx="3391852" cy="377403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C251A91-00FC-2930-6099-2F9EA710A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4" y="2933700"/>
            <a:ext cx="5053871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7884"/>
            <a:ext cx="5465180" cy="31223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similar conversations to ask for explanations.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Saving energy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Ask your partner the following questions and 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saves energy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090341"/>
            <a:ext cx="5465179" cy="7826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Answer the questions in 3 on your own. Speech: how well you save energy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3316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674" y="3429000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Aims of the stage: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effectLst/>
              </a:rPr>
              <a:t>To help students practicing speaking about saving energy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DA25736-15D5-47E6-BF47-C3DE1CC3A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6" y="3429000"/>
            <a:ext cx="4155577" cy="31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7DB838AB-5C11-4DFE-8953-ACDA73762D24}"/>
              </a:ext>
            </a:extLst>
          </p:cNvPr>
          <p:cNvSpPr txBox="1"/>
          <p:nvPr/>
        </p:nvSpPr>
        <p:spPr>
          <a:xfrm>
            <a:off x="936887" y="1383754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 in 3 on your own. Speech: how well you save energy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465397A-702B-404E-9FCF-B7F63A7B676C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B6D1802-E03C-4BD6-92B3-16CF99F5FB28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DCA1FBC-66CE-BA71-9601-36AE2B73F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32" y="2186808"/>
            <a:ext cx="4234526" cy="423452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831240F-2221-F6F8-A2B2-4B2E99152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3402"/>
            <a:ext cx="5361406" cy="20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5D8122CD-7DAC-43BE-17A9-559461EED1B7}"/>
              </a:ext>
            </a:extLst>
          </p:cNvPr>
          <p:cNvSpPr txBox="1"/>
          <p:nvPr/>
        </p:nvSpPr>
        <p:spPr>
          <a:xfrm>
            <a:off x="3327150" y="264097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233260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7884"/>
            <a:ext cx="5465180" cy="31223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similar conversations to ask for explanations.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Saving energy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Ask your partner the following questions and 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saves energy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090341"/>
            <a:ext cx="5465179" cy="7826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Answer the questions in 3 on your own. Speech: how well you save energy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40" y="595313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6988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Ask for explanations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Talk about saving energy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Ask for explanations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Talk about how well your partner saves energy.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7884"/>
            <a:ext cx="5465180" cy="31223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similar conversations to ask for explanations.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Saving energy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Ask your partner the following questions and 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saves energy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5090341"/>
            <a:ext cx="5465179" cy="7826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Answer the questions in 3 on your own. Speech: how well you save energy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40" y="595313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vi-VN" sz="2400" dirty="0"/>
              <a:t>To </a:t>
            </a:r>
            <a:r>
              <a:rPr lang="vi-VN" sz="2400" dirty="0" err="1"/>
              <a:t>lead</a:t>
            </a:r>
            <a:r>
              <a:rPr lang="vi-VN" sz="2400" dirty="0"/>
              <a:t> in the </a:t>
            </a:r>
            <a:r>
              <a:rPr lang="vi-VN" sz="2400" dirty="0" err="1"/>
              <a:t>lesson</a:t>
            </a:r>
            <a:endParaRPr lang="en-US" sz="24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164412" y="2306321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TYPES OF ENERGY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887884"/>
            <a:ext cx="5465180" cy="312234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Everyday English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similar conversations to ask for explanations.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Saving energy</a:t>
            </a:r>
          </a:p>
          <a:p>
            <a:r>
              <a:rPr lang="en-US" dirty="0">
                <a:solidFill>
                  <a:schemeClr val="tx1"/>
                </a:solidFill>
              </a:rPr>
              <a:t>Task 3: Work in pairs. Ask your partner the following questions and 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saves energy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181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2650362" y="2672842"/>
            <a:ext cx="68912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let students know the structure to ask and answer for explanation.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3C037-8372-4DC3-B49D-B3BAB6541A21}"/>
              </a:ext>
            </a:extLst>
          </p:cNvPr>
          <p:cNvSpPr txBox="1"/>
          <p:nvPr/>
        </p:nvSpPr>
        <p:spPr>
          <a:xfrm>
            <a:off x="625282" y="1549699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67277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4383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7" y="3429000"/>
            <a:ext cx="3557743" cy="319752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52875B3-54AB-21F5-7C5A-A84174B5A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354323"/>
            <a:ext cx="6310471" cy="397535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FEB8730-6C61-B7B0-E7D2-2AB40BD4CB5C}"/>
              </a:ext>
            </a:extLst>
          </p:cNvPr>
          <p:cNvSpPr txBox="1"/>
          <p:nvPr/>
        </p:nvSpPr>
        <p:spPr>
          <a:xfrm>
            <a:off x="6024880" y="1778152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tense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ask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answer</a:t>
            </a:r>
            <a:r>
              <a:rPr lang="vi-VN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331E697-C0D0-159A-BE07-6852EB4A790E}"/>
              </a:ext>
            </a:extLst>
          </p:cNvPr>
          <p:cNvSpPr txBox="1"/>
          <p:nvPr/>
        </p:nvSpPr>
        <p:spPr>
          <a:xfrm>
            <a:off x="6096000" y="2541073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 question word and verb do we use?</a:t>
            </a:r>
            <a:endParaRPr lang="vi-VN" sz="24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2852</TotalTime>
  <Words>845</Words>
  <Application>Microsoft Office PowerPoint</Application>
  <PresentationFormat>Màn hình rộng</PresentationFormat>
  <Paragraphs>150</Paragraphs>
  <Slides>23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175</cp:revision>
  <dcterms:created xsi:type="dcterms:W3CDTF">2020-12-09T02:04:09Z</dcterms:created>
  <dcterms:modified xsi:type="dcterms:W3CDTF">2022-05-12T04:47:38Z</dcterms:modified>
</cp:coreProperties>
</file>